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62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97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3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0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9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4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33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17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47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4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76989-601E-4F01-90A8-45276B3F58A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F5572-461E-41F3-BF50-FCA499D99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5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</a:rPr>
              <a:t>ラッピングバス広告　制作</a:t>
            </a:r>
            <a:r>
              <a:rPr lang="ja-JP" altLang="en-US" sz="2400" b="1" dirty="0">
                <a:solidFill>
                  <a:schemeClr val="bg1"/>
                </a:solidFill>
              </a:rPr>
              <a:t>無料キャンペーン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251520" y="1628800"/>
            <a:ext cx="5914129" cy="29238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dirty="0">
                <a:latin typeface="HGP創英角ｺﾞｼｯｸUB" pitchFamily="50" charset="-128"/>
                <a:ea typeface="HGP創英角ｺﾞｼｯｸUB" pitchFamily="50" charset="-128"/>
              </a:rPr>
              <a:t>■</a:t>
            </a:r>
            <a:r>
              <a:rPr lang="ja-JP" altLang="en-US" sz="2800" b="0" dirty="0" smtClean="0">
                <a:latin typeface="HGP創英角ｺﾞｼｯｸUB" pitchFamily="50" charset="-128"/>
                <a:ea typeface="HGP創英角ｺﾞｼｯｸUB" pitchFamily="50" charset="-128"/>
              </a:rPr>
              <a:t>ラッピングバス</a:t>
            </a: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広告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000" b="0" dirty="0">
                <a:solidFill>
                  <a:schemeClr val="accent2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</a:t>
            </a:r>
            <a:endParaRPr lang="en-US" altLang="ja-JP" sz="2400" b="0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0" dirty="0" smtClean="0">
                <a:latin typeface="HGP創英角ｺﾞｼｯｸUB" pitchFamily="50" charset="-128"/>
                <a:ea typeface="HGP創英角ｺﾞｼｯｸUB" pitchFamily="50" charset="-128"/>
              </a:rPr>
              <a:t>提供</a:t>
            </a:r>
            <a:r>
              <a:rPr lang="ja-JP" altLang="en-US" sz="2000" b="0" dirty="0">
                <a:latin typeface="HGP創英角ｺﾞｼｯｸUB" pitchFamily="50" charset="-128"/>
                <a:ea typeface="HGP創英角ｺﾞｼｯｸUB" pitchFamily="50" charset="-128"/>
              </a:rPr>
              <a:t>料金</a:t>
            </a:r>
            <a:r>
              <a:rPr lang="en-US" altLang="ja-JP" sz="2000" b="0" dirty="0">
                <a:latin typeface="HGP創英角ｺﾞｼｯｸUB" pitchFamily="50" charset="-128"/>
                <a:ea typeface="HGP創英角ｺﾞｼｯｸUB" pitchFamily="50" charset="-128"/>
              </a:rPr>
              <a:t>…</a:t>
            </a:r>
            <a:r>
              <a:rPr lang="ja-JP" altLang="en-US" sz="2000" b="0" dirty="0">
                <a:latin typeface="HGP創英角ｺﾞｼｯｸUB" pitchFamily="50" charset="-128"/>
                <a:ea typeface="HGP創英角ｺﾞｼｯｸUB" pitchFamily="50" charset="-128"/>
              </a:rPr>
              <a:t>１，２００，０００円（税別）／</a:t>
            </a:r>
            <a:r>
              <a:rPr lang="ja-JP" altLang="en-US" sz="2000" b="0" dirty="0" smtClean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endParaRPr lang="en-US" altLang="ja-JP" sz="2000" b="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 dirty="0" smtClean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2000" b="0" dirty="0">
                <a:latin typeface="HGP創英角ｺﾞｼｯｸUB" pitchFamily="50" charset="-128"/>
                <a:ea typeface="HGP創英角ｺﾞｼｯｸUB" pitchFamily="50" charset="-128"/>
              </a:rPr>
              <a:t>シート出力施工費・剥離</a:t>
            </a:r>
            <a:r>
              <a:rPr lang="ja-JP" altLang="en-US" sz="2000" b="0" dirty="0" smtClean="0">
                <a:latin typeface="HGP創英角ｺﾞｼｯｸUB" pitchFamily="50" charset="-128"/>
                <a:ea typeface="HGP創英角ｺﾞｼｯｸUB" pitchFamily="50" charset="-128"/>
              </a:rPr>
              <a:t>復元費</a:t>
            </a:r>
            <a:endParaRPr lang="en-US" altLang="ja-JP" sz="2000" b="0" dirty="0" smtClean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970,000</a:t>
            </a:r>
            <a:r>
              <a:rPr lang="ja-JP" altLang="en-US" b="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円（税別）が無料！</a:t>
            </a:r>
            <a:endParaRPr lang="en-US" altLang="ja-JP" b="0" u="sng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0" dirty="0" smtClean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1600" b="0" dirty="0" smtClean="0">
                <a:latin typeface="HGP創英角ｺﾞｼｯｸUB" pitchFamily="50" charset="-128"/>
                <a:ea typeface="HGP創英角ｺﾞｼｯｸUB" pitchFamily="50" charset="-128"/>
              </a:rPr>
              <a:t>デザインデータはご支給頂く想定です</a:t>
            </a:r>
            <a:endParaRPr lang="en-US" altLang="ja-JP" sz="1600" b="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掲出バスの営業所：三方原、舘山寺、細江、雄踏営業所の中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から   </a:t>
            </a:r>
            <a:r>
              <a:rPr lang="en-US" altLang="ja-JP" sz="1600" dirty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つお選びいただけます。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0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2739" y="692696"/>
            <a:ext cx="72683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ドライバー・歩行者・乗降客、街中全ての注目を集めるラッピングバス広告。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なら、 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限定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制作費が無料！！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6" name="Picture 2" descr="\\Svnaset03\広告課\20_自社媒体\05_掲出剥離関連\01_掲出写真\01_バス\ラッピングバス\デコラテックｼﾞｬﾊﾟﾝ\201603撮影_デコラテックジャパン_雄踏239\201603撮影_ﾃﾞｺﾗﾃｯｸｼﾞｬﾊﾟﾝ_雄踏239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1700808"/>
            <a:ext cx="1944216" cy="145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43399" y="4293096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申込条件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3072" y="4714106"/>
            <a:ext cx="77684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・業種、業界の指定無し　</a:t>
            </a:r>
            <a:r>
              <a:rPr lang="en-US" altLang="ja-JP" sz="1200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</a:rPr>
              <a:t>当社規定により、一部業種につきましては引受ができない場合がございます。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・先着お申込み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社様まで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先着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社様、かつ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台まで無料とさせて頂きます。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3</a:t>
            </a:r>
            <a:r>
              <a:rPr lang="ja-JP" altLang="en-US" sz="2000" dirty="0" smtClean="0"/>
              <a:t>年契約でのお申込みが条件となります</a:t>
            </a:r>
            <a:endParaRPr kumimoji="1" lang="en-US" altLang="ja-JP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3399" y="5839844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適用期間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3399" y="6309320"/>
            <a:ext cx="853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お申込期限：</a:t>
            </a:r>
            <a:r>
              <a:rPr lang="en-US" altLang="ja-JP" dirty="0" smtClean="0"/>
              <a:t>2018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/>
              <a:t>31</a:t>
            </a:r>
            <a:r>
              <a:rPr lang="ja-JP" altLang="en-US" smtClean="0"/>
              <a:t>日（月）</a:t>
            </a:r>
            <a:r>
              <a:rPr lang="ja-JP" altLang="en-US" dirty="0" smtClean="0"/>
              <a:t>まで　　</a:t>
            </a:r>
            <a:r>
              <a:rPr lang="en-US" altLang="ja-JP" dirty="0" smtClean="0"/>
              <a:t>/</a:t>
            </a:r>
            <a:r>
              <a:rPr lang="ja-JP" altLang="en-US" dirty="0" smtClean="0"/>
              <a:t>　　掲出開始期限：</a:t>
            </a:r>
            <a:r>
              <a:rPr lang="en-US" altLang="ja-JP" dirty="0" smtClean="0"/>
              <a:t>2019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31</a:t>
            </a:r>
            <a:r>
              <a:rPr lang="ja-JP" altLang="en-US" dirty="0" smtClean="0"/>
              <a:t>日（日）まで</a:t>
            </a:r>
            <a:endParaRPr kumimoji="1" lang="en-US" altLang="ja-JP" sz="1600" dirty="0" smtClean="0"/>
          </a:p>
        </p:txBody>
      </p:sp>
      <p:pic>
        <p:nvPicPr>
          <p:cNvPr id="1028" name="Picture 4" descr="C:\Users\132575\Desktop\_1DX63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581"/>
            <a:ext cx="2219821" cy="148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7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56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遠鉄グループ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132575  角替 洋介</dc:creator>
  <cp:lastModifiedBy>133617  姜 笑童</cp:lastModifiedBy>
  <cp:revision>8</cp:revision>
  <dcterms:created xsi:type="dcterms:W3CDTF">2018-07-03T05:28:25Z</dcterms:created>
  <dcterms:modified xsi:type="dcterms:W3CDTF">2018-10-19T06:25:23Z</dcterms:modified>
</cp:coreProperties>
</file>